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44" autoAdjust="0"/>
    <p:restoredTop sz="94660"/>
  </p:normalViewPr>
  <p:slideViewPr>
    <p:cSldViewPr snapToGrid="0">
      <p:cViewPr varScale="1">
        <p:scale>
          <a:sx n="73" d="100"/>
          <a:sy n="73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724297"/>
            <a:ext cx="6815669" cy="1662367"/>
          </a:xfrm>
        </p:spPr>
        <p:txBody>
          <a:bodyPr/>
          <a:lstStyle/>
          <a:p>
            <a:r>
              <a:rPr lang="en-US" dirty="0" smtClean="0"/>
              <a:t>Furniture Sales Forecasting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4153989"/>
            <a:ext cx="6815669" cy="824410"/>
          </a:xfrm>
        </p:spPr>
        <p:txBody>
          <a:bodyPr/>
          <a:lstStyle/>
          <a:p>
            <a:r>
              <a:rPr lang="en-US" dirty="0" smtClean="0"/>
              <a:t>                                                             By </a:t>
            </a:r>
            <a:r>
              <a:rPr lang="en-US" dirty="0" err="1" smtClean="0"/>
              <a:t>Anitha</a:t>
            </a:r>
            <a:r>
              <a:rPr lang="en-US" dirty="0" smtClean="0"/>
              <a:t> Poly</a:t>
            </a:r>
            <a:endParaRPr lang="en-IN" dirty="0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77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10"/>
    </mc:Choice>
    <mc:Fallback>
      <p:transition spd="slow" advTm="17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Problem Statement</a:t>
            </a:r>
          </a:p>
          <a:p>
            <a:r>
              <a:rPr lang="en-US" dirty="0" smtClean="0"/>
              <a:t>Methodology</a:t>
            </a:r>
          </a:p>
          <a:p>
            <a:r>
              <a:rPr lang="en-US" dirty="0" smtClean="0"/>
              <a:t>Result</a:t>
            </a:r>
          </a:p>
          <a:p>
            <a:r>
              <a:rPr lang="en-US" dirty="0" smtClean="0"/>
              <a:t>Conclusion</a:t>
            </a:r>
          </a:p>
          <a:p>
            <a:endParaRPr lang="en-IN" dirty="0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1"/>
    </mc:Choice>
    <mc:Fallback>
      <p:transition spd="slow" advTm="5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658530"/>
            <a:ext cx="9127428" cy="3217337"/>
          </a:xfrm>
        </p:spPr>
        <p:txBody>
          <a:bodyPr/>
          <a:lstStyle/>
          <a:p>
            <a:pPr algn="just"/>
            <a:r>
              <a:rPr lang="en-US" dirty="0"/>
              <a:t>Forecasting furniture sales is crucial for furniture retailers to optimize inventory management, plan marketing strategies, and make informed business decisions. </a:t>
            </a:r>
            <a:endParaRPr lang="en-US" dirty="0" smtClean="0"/>
          </a:p>
          <a:p>
            <a:pPr algn="just"/>
            <a:r>
              <a:rPr lang="en-US" dirty="0" smtClean="0"/>
              <a:t>By </a:t>
            </a:r>
            <a:r>
              <a:rPr lang="en-US" dirty="0"/>
              <a:t>leveraging historical sales data and employing advanced analytical techniques, such as time series analysis or machine learning algorithms, retailers can predict future sales trends with reasonable accuracy. </a:t>
            </a:r>
            <a:endParaRPr lang="en-US" dirty="0" smtClean="0"/>
          </a:p>
          <a:p>
            <a:endParaRPr lang="en-US" dirty="0" smtClean="0"/>
          </a:p>
          <a:p>
            <a:endParaRPr lang="en-IN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6229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304801" y="-18365"/>
            <a:ext cx="534546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160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91"/>
    </mc:Choice>
    <mc:Fallback>
      <p:transition spd="slow" advTm="29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For a retail furniture store, predicting future sales is critical to avoiding inventory issues like </a:t>
            </a:r>
            <a:r>
              <a:rPr lang="en-US" dirty="0" smtClean="0"/>
              <a:t>overstocking or </a:t>
            </a:r>
            <a:r>
              <a:rPr lang="en-US" dirty="0"/>
              <a:t>under-stocking. The challenge lies in utilizing time series data from the superstore dataset to </a:t>
            </a:r>
            <a:r>
              <a:rPr lang="en-US" dirty="0" smtClean="0"/>
              <a:t>forecast furniture </a:t>
            </a:r>
            <a:r>
              <a:rPr lang="en-US" dirty="0"/>
              <a:t>sales for the next year accurately. This predictive insight ensures an optimal </a:t>
            </a:r>
            <a:r>
              <a:rPr lang="en-US" dirty="0" smtClean="0"/>
              <a:t>customer experience</a:t>
            </a:r>
            <a:r>
              <a:rPr lang="en-US" dirty="0"/>
              <a:t>, avoids losses, and maintains store sustainability.</a:t>
            </a:r>
            <a:endParaRPr lang="en-IN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71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02"/>
    </mc:Choice>
    <mc:Fallback>
      <p:transition spd="slow" advTm="31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927463"/>
            <a:ext cx="9601196" cy="1227908"/>
          </a:xfrm>
        </p:spPr>
        <p:txBody>
          <a:bodyPr>
            <a:normAutofit/>
          </a:bodyPr>
          <a:lstStyle/>
          <a:p>
            <a:r>
              <a:rPr lang="en-US" dirty="0" smtClean="0"/>
              <a:t>Methodology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7726" y="2609183"/>
            <a:ext cx="9498872" cy="3318936"/>
          </a:xfrm>
        </p:spPr>
        <p:txBody>
          <a:bodyPr/>
          <a:lstStyle/>
          <a:p>
            <a:r>
              <a:rPr lang="en-US" b="1" dirty="0"/>
              <a:t>Step 1: Data Collection and Preparation</a:t>
            </a:r>
          </a:p>
          <a:p>
            <a:r>
              <a:rPr lang="en-US" b="1" dirty="0"/>
              <a:t>Step 2: Exploratory Data Analysis (EDA)</a:t>
            </a:r>
          </a:p>
          <a:p>
            <a:r>
              <a:rPr lang="en-IN" b="1" dirty="0"/>
              <a:t>Step </a:t>
            </a:r>
            <a:r>
              <a:rPr lang="en-IN" b="1" dirty="0" smtClean="0"/>
              <a:t>3: </a:t>
            </a:r>
            <a:r>
              <a:rPr lang="en-IN" b="1" dirty="0"/>
              <a:t>Model </a:t>
            </a:r>
            <a:r>
              <a:rPr lang="en-IN" b="1" dirty="0" smtClean="0"/>
              <a:t>Selection</a:t>
            </a:r>
          </a:p>
          <a:p>
            <a:r>
              <a:rPr lang="en-US" b="1" dirty="0"/>
              <a:t>Step </a:t>
            </a:r>
            <a:r>
              <a:rPr lang="en-US" b="1" dirty="0" smtClean="0"/>
              <a:t>4: </a:t>
            </a:r>
            <a:r>
              <a:rPr lang="en-US" b="1" dirty="0"/>
              <a:t>Model Training and </a:t>
            </a:r>
            <a:r>
              <a:rPr lang="en-US" b="1" dirty="0" smtClean="0"/>
              <a:t>Validation</a:t>
            </a:r>
          </a:p>
          <a:p>
            <a:r>
              <a:rPr lang="en-IN" b="1" dirty="0"/>
              <a:t>Step </a:t>
            </a:r>
            <a:r>
              <a:rPr lang="en-IN" b="1" dirty="0" smtClean="0"/>
              <a:t>5: </a:t>
            </a:r>
            <a:r>
              <a:rPr lang="en-IN" b="1" dirty="0"/>
              <a:t>Forecasting</a:t>
            </a:r>
          </a:p>
          <a:p>
            <a:r>
              <a:rPr lang="en-US" b="1" dirty="0"/>
              <a:t>Step </a:t>
            </a:r>
            <a:r>
              <a:rPr lang="en-US" b="1" dirty="0" smtClean="0"/>
              <a:t>6: </a:t>
            </a:r>
            <a:r>
              <a:rPr lang="en-US" b="1" dirty="0"/>
              <a:t>Evaluation and Iteration</a:t>
            </a:r>
          </a:p>
          <a:p>
            <a:endParaRPr lang="en-US" b="1" dirty="0"/>
          </a:p>
          <a:p>
            <a:endParaRPr lang="en-IN" b="1" dirty="0"/>
          </a:p>
          <a:p>
            <a:endParaRPr lang="en-IN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289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55"/>
    </mc:Choice>
    <mc:Fallback>
      <p:transition spd="slow" advTm="217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In this two models are evaluated with the given dataset.</a:t>
            </a:r>
          </a:p>
          <a:p>
            <a:pPr algn="just"/>
            <a:r>
              <a:rPr lang="en-US" dirty="0" smtClean="0"/>
              <a:t>First a model called ARIMA is taken which got </a:t>
            </a:r>
            <a:r>
              <a:rPr lang="en-IN" dirty="0"/>
              <a:t>Mean Absolute </a:t>
            </a:r>
            <a:r>
              <a:rPr lang="en-IN" dirty="0" smtClean="0"/>
              <a:t>Error as 338.1284737630098.</a:t>
            </a:r>
          </a:p>
          <a:p>
            <a:pPr algn="just"/>
            <a:r>
              <a:rPr lang="en-US" dirty="0" smtClean="0"/>
              <a:t>Next model used </a:t>
            </a:r>
            <a:r>
              <a:rPr lang="en-IN" dirty="0" err="1" smtClean="0"/>
              <a:t>RandomForestRegressor</a:t>
            </a:r>
            <a:r>
              <a:rPr lang="en-IN" dirty="0" smtClean="0"/>
              <a:t> and got </a:t>
            </a:r>
            <a:r>
              <a:rPr lang="en-US" dirty="0"/>
              <a:t>Mean Absolute Error (</a:t>
            </a:r>
            <a:r>
              <a:rPr lang="en-US" dirty="0" smtClean="0"/>
              <a:t>Cross-Validation) as 3.4953347688385072</a:t>
            </a:r>
            <a:endParaRPr lang="en-IN" dirty="0" smtClean="0"/>
          </a:p>
          <a:p>
            <a:pPr algn="just"/>
            <a:endParaRPr lang="en-IN" dirty="0" smtClean="0"/>
          </a:p>
          <a:p>
            <a:pPr marL="0" indent="0" algn="just">
              <a:buNone/>
            </a:pPr>
            <a:endParaRPr lang="en-IN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217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968"/>
    </mc:Choice>
    <mc:Fallback>
      <p:transition spd="slow" advTm="60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438919"/>
          </a:xfrm>
        </p:spPr>
        <p:txBody>
          <a:bodyPr/>
          <a:lstStyle/>
          <a:p>
            <a:pPr algn="just"/>
            <a:r>
              <a:rPr lang="en-US" dirty="0"/>
              <a:t>Based on the evaluation of two models with the provided dataset, it is evident that the </a:t>
            </a:r>
            <a:r>
              <a:rPr lang="en-US" dirty="0" err="1"/>
              <a:t>RandomForestRegressor</a:t>
            </a:r>
            <a:r>
              <a:rPr lang="en-US" dirty="0"/>
              <a:t> outperformed the ARIMA model in terms of Mean Absolute Error (MAE</a:t>
            </a:r>
            <a:r>
              <a:rPr lang="en-US" dirty="0" smtClean="0"/>
              <a:t>).</a:t>
            </a:r>
          </a:p>
          <a:p>
            <a:pPr algn="just"/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 err="1"/>
              <a:t>RandomForestRegressor</a:t>
            </a:r>
            <a:r>
              <a:rPr lang="en-US" dirty="0"/>
              <a:t> achieved a significantly lower MAE of approximately 3.50 through cross-validation. This suggests that the </a:t>
            </a:r>
            <a:r>
              <a:rPr lang="en-US" dirty="0" err="1"/>
              <a:t>RandomForestRegressor</a:t>
            </a:r>
            <a:r>
              <a:rPr lang="en-US" dirty="0"/>
              <a:t> model's predictions were, on average, much closer to the actual sales values compared to the ARIMA model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IN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87216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64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84"/>
    </mc:Choice>
    <mc:Fallback>
      <p:transition spd="slow" advTm="41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321526" y="2321563"/>
            <a:ext cx="9768839" cy="1296847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 smtClean="0"/>
              <a:t>Thank You</a:t>
            </a:r>
          </a:p>
          <a:p>
            <a:pPr algn="ctr"/>
            <a:endParaRPr lang="en-IN" sz="7200" dirty="0"/>
          </a:p>
        </p:txBody>
      </p:sp>
      <p:sp>
        <p:nvSpPr>
          <p:cNvPr id="6" name="AutoShape 2" descr="Forecasting - Overview, Methods and Features, Step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8380" y="3406548"/>
            <a:ext cx="2619375" cy="174307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603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2"/>
    </mc:Choice>
    <mc:Fallback>
      <p:transition spd="slow" advTm="2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375</TotalTime>
  <Words>282</Words>
  <Application>Microsoft Office PowerPoint</Application>
  <PresentationFormat>Widescreen</PresentationFormat>
  <Paragraphs>32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Garamond</vt:lpstr>
      <vt:lpstr>Söhne</vt:lpstr>
      <vt:lpstr>Organic</vt:lpstr>
      <vt:lpstr>Furniture Sales Forecasting</vt:lpstr>
      <vt:lpstr>Agenda</vt:lpstr>
      <vt:lpstr>Introduction</vt:lpstr>
      <vt:lpstr>Problem Statement</vt:lpstr>
      <vt:lpstr>Methodology</vt:lpstr>
      <vt:lpstr>Result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Furniture Sales Forecasting</dc:title>
  <dc:creator>ANITHA POLY</dc:creator>
  <cp:lastModifiedBy>ANITHA POLY</cp:lastModifiedBy>
  <cp:revision>13</cp:revision>
  <dcterms:created xsi:type="dcterms:W3CDTF">2024-04-13T06:35:43Z</dcterms:created>
  <dcterms:modified xsi:type="dcterms:W3CDTF">2024-04-16T06:16:31Z</dcterms:modified>
</cp:coreProperties>
</file>